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6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5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7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8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6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3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3C0A-3308-49EB-A6C3-8D764DFD010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ACFD-D7E7-4422-9F06-0432A0905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8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city a city?</a:t>
            </a:r>
          </a:p>
          <a:p>
            <a:r>
              <a:rPr lang="en-US" dirty="0" smtClean="0"/>
              <a:t>Who designs a city?</a:t>
            </a:r>
          </a:p>
          <a:p>
            <a:r>
              <a:rPr lang="en-US" dirty="0" smtClean="0"/>
              <a:t>Who builds a city?</a:t>
            </a:r>
          </a:p>
          <a:p>
            <a:r>
              <a:rPr lang="en-US" dirty="0" smtClean="0"/>
              <a:t>Who maintains a city?</a:t>
            </a:r>
          </a:p>
          <a:p>
            <a:endParaRPr lang="en-US" dirty="0"/>
          </a:p>
          <a:p>
            <a:r>
              <a:rPr lang="en-US" dirty="0" smtClean="0"/>
              <a:t>Brainstorm these questions and come up with a working definition</a:t>
            </a:r>
          </a:p>
        </p:txBody>
      </p:sp>
    </p:spTree>
    <p:extLst>
      <p:ext uri="{BB962C8B-B14F-4D97-AF65-F5344CB8AC3E}">
        <p14:creationId xmlns:p14="http://schemas.microsoft.com/office/powerpoint/2010/main" val="38749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Due Friday 9/23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strong definition of city after researching and answering the following questions in your notebook.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What do cities look like?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Why do people live in cities?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are the primary goals of a city?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is the difference between a city and a community?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problems do cities face?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97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is a City?</vt:lpstr>
      <vt:lpstr>PowerPoint Presentation</vt:lpstr>
      <vt:lpstr>Homework Due Friday 9/23</vt:lpstr>
    </vt:vector>
  </TitlesOfParts>
  <Company>St. Mark's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City?</dc:title>
  <dc:creator>Alissa Wolbach</dc:creator>
  <cp:lastModifiedBy>Alissa Wolbach</cp:lastModifiedBy>
  <cp:revision>3</cp:revision>
  <dcterms:created xsi:type="dcterms:W3CDTF">2016-09-16T13:51:08Z</dcterms:created>
  <dcterms:modified xsi:type="dcterms:W3CDTF">2016-09-16T22:34:52Z</dcterms:modified>
</cp:coreProperties>
</file>