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>
        <p:scale>
          <a:sx n="88" d="100"/>
          <a:sy n="88" d="100"/>
        </p:scale>
        <p:origin x="94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630CD-4B6D-8543-AA1D-26E664CE7FEB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58A85-3077-DD48-8315-39129279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or PLAN, Develop or DO, </a:t>
            </a:r>
            <a:r>
              <a:rPr lang="en-US" dirty="0" err="1" smtClean="0"/>
              <a:t>Anlayze</a:t>
            </a:r>
            <a:r>
              <a:rPr lang="en-US" baseline="0" dirty="0" smtClean="0"/>
              <a:t> or REVIEW and Evaluate or DEFINE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58A85-3077-DD48-8315-39129279AC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8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Realistic= someone from outside the group could identify the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58A85-3077-DD48-8315-39129279AC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8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5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9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4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3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DB01B-7B6B-7F44-9B04-A6DD4AD63403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94586-73DB-CA4C-97CB-A3CECDC5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13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Due Next Class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Plan the Super Bowl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do you have to do to make this event happen?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Brainstorm ideas for each stage of the project management cycle.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Define, Plan, Do and Review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Work in your Engineer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5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Cycle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882934"/>
            <a:ext cx="3962400" cy="4236720"/>
          </a:xfrm>
        </p:spPr>
      </p:pic>
    </p:spTree>
    <p:extLst>
      <p:ext uri="{BB962C8B-B14F-4D97-AF65-F5344CB8AC3E}">
        <p14:creationId xmlns:p14="http://schemas.microsoft.com/office/powerpoint/2010/main" val="53511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What are the project requirements?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What are the goals of the project?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Gather all important information about the project during this stage.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7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schedule</a:t>
            </a:r>
          </a:p>
          <a:p>
            <a:r>
              <a:rPr lang="en-US" dirty="0" smtClean="0"/>
              <a:t>Assign roles</a:t>
            </a:r>
          </a:p>
          <a:p>
            <a:r>
              <a:rPr lang="en-US" dirty="0" smtClean="0"/>
              <a:t>Decide on materials needed</a:t>
            </a:r>
          </a:p>
          <a:p>
            <a:r>
              <a:rPr lang="en-US" dirty="0" smtClean="0"/>
              <a:t>Stay flexible but meet the deadline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Critical!!! The better a project is planned the more likely it is to go smoothly.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 work: Build, create, fix</a:t>
            </a:r>
          </a:p>
          <a:p>
            <a:r>
              <a:rPr lang="en-US" dirty="0" smtClean="0"/>
              <a:t>Stay in good communication with teammates</a:t>
            </a:r>
          </a:p>
          <a:p>
            <a:r>
              <a:rPr lang="en-US" dirty="0" smtClean="0"/>
              <a:t>Keep track of your progress by checking with </a:t>
            </a:r>
            <a:r>
              <a:rPr lang="en-US" dirty="0" err="1" smtClean="0"/>
              <a:t>eachother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365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once the project is complete</a:t>
            </a:r>
          </a:p>
          <a:p>
            <a:r>
              <a:rPr lang="en-US" dirty="0" smtClean="0"/>
              <a:t>Share results</a:t>
            </a:r>
          </a:p>
          <a:p>
            <a:r>
              <a:rPr lang="en-US" dirty="0" smtClean="0"/>
              <a:t>Reflect on what was learned</a:t>
            </a:r>
          </a:p>
          <a:p>
            <a:r>
              <a:rPr lang="en-US" dirty="0" smtClean="0"/>
              <a:t>Celebrate!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Structure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You have 12 minutes to build a “realistic” structure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You must use ALL of your pieces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Chose 1 person to be the project manager</a:t>
            </a:r>
            <a:endParaRPr lang="en-US" sz="20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66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en-US" sz="2400" dirty="0" smtClean="0"/>
              <a:t>Hold onto the bag of Legos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en-US" sz="2400" dirty="0" smtClean="0"/>
              <a:t>Making sure that everyone is involved in some way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en-US" sz="2400" dirty="0" smtClean="0"/>
              <a:t>Making sure that there is a plan in place before his or her team begins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en-US" sz="2400" dirty="0" smtClean="0"/>
              <a:t>Ensuring that all team members understand the goal of the project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en-US" sz="2400" dirty="0" smtClean="0"/>
              <a:t>Making sure that the deliverable is completed within the speci</a:t>
            </a:r>
            <a:r>
              <a:rPr lang="en-US" sz="2400" dirty="0" smtClean="0"/>
              <a:t>fied</a:t>
            </a:r>
            <a:r>
              <a:rPr lang="en-US" sz="2400" dirty="0" smtClean="0"/>
              <a:t> time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714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Share your reactions to the project. </a:t>
            </a:r>
          </a:p>
          <a:p>
            <a:r>
              <a:rPr lang="en-US" b="1" dirty="0"/>
              <a:t>What were some of your group’s initial assumptions? </a:t>
            </a:r>
          </a:p>
          <a:p>
            <a:r>
              <a:rPr lang="en-US" b="1" dirty="0"/>
              <a:t>What were some of the resources and constraints of the project? </a:t>
            </a:r>
          </a:p>
          <a:p>
            <a:r>
              <a:rPr lang="en-US" b="1" dirty="0"/>
              <a:t>How did you apply the project management cycle to this activity? </a:t>
            </a:r>
          </a:p>
          <a:p>
            <a:r>
              <a:rPr lang="en-US" b="1" dirty="0"/>
              <a:t>How did it feel to be assigned the role of Project Manager? </a:t>
            </a:r>
          </a:p>
          <a:p>
            <a:r>
              <a:rPr lang="en-US" b="1" dirty="0"/>
              <a:t>How did your Project Manager ensure that everyone was </a:t>
            </a:r>
          </a:p>
          <a:p>
            <a:r>
              <a:rPr lang="en-US" b="1" dirty="0"/>
              <a:t>involved? </a:t>
            </a:r>
          </a:p>
          <a:p>
            <a:r>
              <a:rPr lang="en-US" b="1" dirty="0"/>
              <a:t>Did you need to adjust your initial plan? What kinds of adjustments did you have to make along the way? </a:t>
            </a:r>
          </a:p>
          <a:p>
            <a:r>
              <a:rPr lang="en-US" b="1" dirty="0"/>
              <a:t>Did your group work well together? Explain why or why not. </a:t>
            </a:r>
          </a:p>
        </p:txBody>
      </p:sp>
    </p:spTree>
    <p:extLst>
      <p:ext uri="{BB962C8B-B14F-4D97-AF65-F5344CB8AC3E}">
        <p14:creationId xmlns:p14="http://schemas.microsoft.com/office/powerpoint/2010/main" val="6826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353</Words>
  <Application>Microsoft Macintosh PowerPoint</Application>
  <PresentationFormat>Widescreen</PresentationFormat>
  <Paragraphs>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Project Management</vt:lpstr>
      <vt:lpstr>Project Management Cycle</vt:lpstr>
      <vt:lpstr>Define</vt:lpstr>
      <vt:lpstr>Plan</vt:lpstr>
      <vt:lpstr>Do</vt:lpstr>
      <vt:lpstr>Review</vt:lpstr>
      <vt:lpstr>Lego Structure Activity</vt:lpstr>
      <vt:lpstr>Project Manager Requirements</vt:lpstr>
      <vt:lpstr>Review </vt:lpstr>
      <vt:lpstr>Homework Due Next Class Period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Jacob Wolbach</dc:creator>
  <cp:lastModifiedBy>Jacob Wolbach</cp:lastModifiedBy>
  <cp:revision>3</cp:revision>
  <dcterms:created xsi:type="dcterms:W3CDTF">2016-09-05T15:00:58Z</dcterms:created>
  <dcterms:modified xsi:type="dcterms:W3CDTF">2016-09-05T15:26:56Z</dcterms:modified>
</cp:coreProperties>
</file>