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EXPO%20Sample%20Dat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Plant Growth with Juice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Height (cm)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</c:numCache>
            </c:numRef>
          </c:xVal>
          <c:yVal>
            <c:numRef>
              <c:f>Sheet1!$B$2:$B$9</c:f>
              <c:numCache>
                <c:formatCode>0.0</c:formatCode>
                <c:ptCount val="8"/>
                <c:pt idx="0">
                  <c:v>3.9</c:v>
                </c:pt>
                <c:pt idx="1">
                  <c:v>4.0999999999999996</c:v>
                </c:pt>
                <c:pt idx="2">
                  <c:v>5.6</c:v>
                </c:pt>
                <c:pt idx="3">
                  <c:v>5.8</c:v>
                </c:pt>
                <c:pt idx="4">
                  <c:v>6.2</c:v>
                </c:pt>
                <c:pt idx="5">
                  <c:v>7.1</c:v>
                </c:pt>
                <c:pt idx="6">
                  <c:v>6.5</c:v>
                </c:pt>
                <c:pt idx="7">
                  <c:v>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244992"/>
        <c:axId val="141464320"/>
      </c:scatterChart>
      <c:valAx>
        <c:axId val="90244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Volume of Juice (ml)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1464320"/>
        <c:crosses val="autoZero"/>
        <c:crossBetween val="midCat"/>
      </c:valAx>
      <c:valAx>
        <c:axId val="141464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Height (cm)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024499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6BA0D-1298-4404-BD83-54D1712E0B56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1199-4254-42E4-AE96-E36BCFB5D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8809C-576E-4BF4-A320-F4BA3C5DFBCD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AAC51-F7C7-46F0-ACBE-465C988F9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34122-01EA-4536-BE54-4467A96237D3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0F986-226D-4EAE-8853-97C1EB95D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ABD97-8839-4CBB-B3D7-A48117B32664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16BB0-153F-4D42-A15F-1F3AC5DDD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AF0FB-FC97-46B0-95C2-DB266467B120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D5889-83F2-4055-9D2D-6C8313B2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FE4F-4B40-4BCA-93A2-527D357004EA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F32C5-A5F1-4CEE-B2B9-B89592AB9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44DDE-5B1E-42AD-9CA8-35B7F444DBAE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4D632-4C74-48A4-AE8E-E22C89593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B1863-D055-4E27-B0F5-FD7D10F7F429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A643A-F640-4608-A05C-7DE3DBB2A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3D63D-0A1A-4478-A027-C592CC298C26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51B3C-1FD5-4A6F-A65B-AD2FA346C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512D1-A96B-4350-A0DF-8E875D545075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8077E-98D0-4A03-AC7B-501E534AC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96D88-5188-4C51-AC2B-1A160B7CDC7F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9BE6-575B-4A5D-B544-83FE05FC5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CDA097-9871-4CA8-8FCF-1A45971826BD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315CBC-A53C-4C6F-8BFD-4061E603C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essel.org/fertilize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Juice and the Bean Stalk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By TEAM St. </a:t>
            </a:r>
            <a:r>
              <a:rPr lang="en-US" smtClean="0"/>
              <a:t>Mark’s</a:t>
            </a:r>
            <a:endParaRPr lang="en-US" dirty="0" smtClean="0"/>
          </a:p>
        </p:txBody>
      </p:sp>
      <p:pic>
        <p:nvPicPr>
          <p:cNvPr id="3076" name="Picture 1" descr="C:\Users\Sara\AppData\Local\Microsoft\Windows\Temporary Internet Files\Content.IE5\6FWE4RCJ\MCj025081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267200"/>
            <a:ext cx="277653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Hypothesis supported. More </a:t>
            </a:r>
            <a:r>
              <a:rPr lang="en-US" dirty="0" smtClean="0"/>
              <a:t>orange </a:t>
            </a:r>
            <a:r>
              <a:rPr lang="en-US" dirty="0" smtClean="0"/>
              <a:t>juice=more </a:t>
            </a:r>
            <a:r>
              <a:rPr lang="en-US" dirty="0" smtClean="0"/>
              <a:t>height</a:t>
            </a:r>
          </a:p>
          <a:p>
            <a:pPr lvl="1" eaLnBrk="1" hangingPunct="1"/>
            <a:r>
              <a:rPr lang="en-US" dirty="0" smtClean="0"/>
              <a:t>Directly proportional</a:t>
            </a:r>
          </a:p>
          <a:p>
            <a:pPr eaLnBrk="1" hangingPunct="1"/>
            <a:r>
              <a:rPr lang="en-US" dirty="0" smtClean="0"/>
              <a:t>Orange </a:t>
            </a:r>
            <a:r>
              <a:rPr lang="en-US" dirty="0" smtClean="0"/>
              <a:t>juice is an okay </a:t>
            </a:r>
            <a:r>
              <a:rPr lang="en-US" dirty="0" smtClean="0"/>
              <a:t>fertilizer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22531" name="Picture 3" descr="C:\Users\Sara\AppData\Local\Microsoft\Windows\Temporary Internet Files\Content.IE5\8WH647T3\MCj04241120000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895600" y="3743944"/>
            <a:ext cx="3124200" cy="311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Sources of error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Plant tipped over</a:t>
            </a:r>
          </a:p>
          <a:p>
            <a:pPr eaLnBrk="1" hangingPunct="1"/>
            <a:r>
              <a:rPr lang="en-US" dirty="0" smtClean="0"/>
              <a:t>Difficult to define “height” of plant</a:t>
            </a:r>
          </a:p>
          <a:p>
            <a:pPr eaLnBrk="1" hangingPunct="1"/>
            <a:r>
              <a:rPr lang="en-US" dirty="0" smtClean="0"/>
              <a:t>Orange juice </a:t>
            </a:r>
            <a:r>
              <a:rPr lang="en-US" smtClean="0"/>
              <a:t>went bad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33400" y="5105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Questions?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Hofstadter, Gabriel. “Fertilizers.” November 29, </a:t>
            </a:r>
            <a:r>
              <a:rPr lang="en-US" dirty="0" smtClean="0"/>
              <a:t>2011.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wwessel.org/fertilizers</a:t>
            </a:r>
            <a:r>
              <a:rPr lang="en-US" dirty="0" smtClean="0"/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34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Will adding OJ to soil of bean stock increase growth?</a:t>
            </a:r>
            <a:endParaRPr lang="en-US" dirty="0" smtClean="0"/>
          </a:p>
          <a:p>
            <a:pPr eaLnBrk="1" hangingPunct="1"/>
            <a:r>
              <a:rPr lang="en-US" dirty="0" smtClean="0"/>
              <a:t>Independent– amount of juice</a:t>
            </a:r>
          </a:p>
          <a:p>
            <a:pPr eaLnBrk="1" hangingPunct="1"/>
            <a:r>
              <a:rPr lang="en-US" dirty="0" smtClean="0"/>
              <a:t>Dependent—height of stem</a:t>
            </a:r>
          </a:p>
        </p:txBody>
      </p:sp>
      <p:pic>
        <p:nvPicPr>
          <p:cNvPr id="6148" name="Picture 2" descr="C:\Users\Sara\AppData\Local\Microsoft\Windows\Temporary Internet Files\Content.IE5\6FWE4RCJ\MCj030510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724400"/>
            <a:ext cx="18065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liter orange juice (minute maid)</a:t>
            </a:r>
          </a:p>
          <a:p>
            <a:r>
              <a:rPr lang="en-US" dirty="0" smtClean="0"/>
              <a:t>1 liter potting soil</a:t>
            </a:r>
          </a:p>
          <a:p>
            <a:r>
              <a:rPr lang="en-US" dirty="0" smtClean="0"/>
              <a:t>8 </a:t>
            </a:r>
            <a:r>
              <a:rPr lang="en-US" dirty="0" err="1" smtClean="0"/>
              <a:t>styrofoam</a:t>
            </a:r>
            <a:r>
              <a:rPr lang="en-US" dirty="0" smtClean="0"/>
              <a:t> cups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8 germinated pinto beans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Plant 8 pinto beans</a:t>
            </a:r>
          </a:p>
        </p:txBody>
      </p:sp>
      <p:pic>
        <p:nvPicPr>
          <p:cNvPr id="7172" name="Picture 2" descr="http://school.discoveryeducation.com/clipart/images/be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371600"/>
            <a:ext cx="40481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different amounts of OJ in each pot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0 ml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20 ml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40 ml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60 ml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80 ml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100 ml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120 ml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140 ml</a:t>
            </a:r>
          </a:p>
        </p:txBody>
      </p:sp>
      <p:pic>
        <p:nvPicPr>
          <p:cNvPr id="8196" name="Picture 2" descr="C:\Users\Sara\AppData\Local\Microsoft\Windows\Temporary Internet Files\Content.IE5\1LU5OMEJ\MCj018289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419600"/>
            <a:ext cx="1665288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Water with 20 ml every day</a:t>
            </a:r>
          </a:p>
          <a:p>
            <a:pPr eaLnBrk="1" hangingPunct="1"/>
            <a:r>
              <a:rPr lang="en-US" dirty="0" smtClean="0"/>
              <a:t>Let grow in a window for 2 weeks</a:t>
            </a:r>
          </a:p>
          <a:p>
            <a:pPr eaLnBrk="1" hangingPunct="1"/>
            <a:r>
              <a:rPr lang="en-US" dirty="0" smtClean="0"/>
              <a:t>Measure height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9220" name="Picture 5" descr="C:\Users\Sara\AppData\Local\Microsoft\Windows\Temporary Internet Files\Content.IE5\8WH647T3\MCj021268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648200"/>
            <a:ext cx="1814513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733800" y="1447800"/>
            <a:ext cx="2295525" cy="5486400"/>
            <a:chOff x="3733800" y="990600"/>
            <a:chExt cx="2295525" cy="5486400"/>
          </a:xfrm>
        </p:grpSpPr>
        <p:pic>
          <p:nvPicPr>
            <p:cNvPr id="10242" name="Picture 4" descr="http://etc.usf.edu/clipart/51700/51731/51731_bean_sprout_lg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33800" y="990600"/>
              <a:ext cx="2295525" cy="548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Left Brace 4"/>
            <p:cNvSpPr/>
            <p:nvPr/>
          </p:nvSpPr>
          <p:spPr>
            <a:xfrm>
              <a:off x="4048125" y="1905000"/>
              <a:ext cx="457200" cy="2514600"/>
            </a:xfrm>
            <a:prstGeom prst="leftBrace">
              <a:avLst>
                <a:gd name="adj1" fmla="val 8333"/>
                <a:gd name="adj2" fmla="val 50512"/>
              </a:avLst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2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219200"/>
          <a:ext cx="7848600" cy="4013835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3924300"/>
                <a:gridCol w="3924300"/>
              </a:tblGrid>
              <a:tr h="600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Volume of Juice (ml)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Height (cm)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3.9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20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4.1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40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5.6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60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5.8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80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6.2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7.1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120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6.5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/>
                        <a:t>140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/>
                        <a:t>4.0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Graph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85800" y="1219200"/>
          <a:ext cx="7772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192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Juice and the Bean Stalk</vt:lpstr>
      <vt:lpstr>Introduction</vt:lpstr>
      <vt:lpstr>Materials</vt:lpstr>
      <vt:lpstr>Procedure</vt:lpstr>
      <vt:lpstr>Procedure</vt:lpstr>
      <vt:lpstr>Procedure</vt:lpstr>
      <vt:lpstr>Diagram</vt:lpstr>
      <vt:lpstr>Data Table</vt:lpstr>
      <vt:lpstr>Graph</vt:lpstr>
      <vt:lpstr>Conclusions</vt:lpstr>
      <vt:lpstr>Sources of error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Juice and the Beak Stalk</dc:title>
  <dc:creator>Sara Kunz</dc:creator>
  <cp:lastModifiedBy>Alissa Wolbach</cp:lastModifiedBy>
  <cp:revision>26</cp:revision>
  <dcterms:created xsi:type="dcterms:W3CDTF">2009-11-07T18:53:13Z</dcterms:created>
  <dcterms:modified xsi:type="dcterms:W3CDTF">2017-04-19T16:37:08Z</dcterms:modified>
</cp:coreProperties>
</file>