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91E7-BC17-4CDD-ABB0-CED74F636CD0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78C24-FA0F-4AA6-91FE-0EEA2CFE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2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8C24-FA0F-4AA6-91FE-0EEA2CFE9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6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6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8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8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6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1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43AB-BA6A-4E02-BAFA-0D4661385D2D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6375-DE7E-4C42-9E2A-B3B862532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Reflection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about this silently in your heart and then reflect in your notebooks.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“Have you ever not wanted to do something that it seemed God was asking you to do?”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99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“Lord Jesus Christ, Son of God, have mercy on me, a sinner.”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4858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Fish: </a:t>
            </a:r>
          </a:p>
          <a:p>
            <a:r>
              <a:rPr lang="en-US" dirty="0" smtClean="0"/>
              <a:t>used as a sign of Christianity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76600"/>
            <a:ext cx="2819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6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Messiah: </a:t>
            </a:r>
          </a:p>
          <a:p>
            <a:r>
              <a:rPr lang="en-US" dirty="0" smtClean="0"/>
              <a:t>Great leader sent by God</a:t>
            </a:r>
          </a:p>
          <a:p>
            <a:r>
              <a:rPr lang="en-US" dirty="0" smtClean="0"/>
              <a:t>Jewish people awaited him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8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Jesus referred to God as </a:t>
            </a:r>
          </a:p>
          <a:p>
            <a:pPr marL="514350" indent="-514350">
              <a:buAutoNum type="arabicPeriod"/>
            </a:pPr>
            <a:r>
              <a:rPr lang="en-US" dirty="0" smtClean="0"/>
              <a:t>My father</a:t>
            </a:r>
          </a:p>
          <a:p>
            <a:pPr marL="514350" indent="-514350">
              <a:buAutoNum type="arabicPeriod"/>
            </a:pPr>
            <a:r>
              <a:rPr lang="en-US" dirty="0" smtClean="0"/>
              <a:t>Abba (Dad) in Hebrew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6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Christians, Muslins and Jewish people believe in one God.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makes Catholics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5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Trinity: 3 persons in one God: Father, Son and Holy Spirit.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divine Persons are equal and exist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1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Eternal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son is the second Person in the Trinity</a:t>
            </a:r>
          </a:p>
          <a:p>
            <a:pPr lvl="1"/>
            <a:r>
              <a:rPr lang="en-US" dirty="0" smtClean="0"/>
              <a:t>Obeyed his Father and became man, Jesus</a:t>
            </a:r>
          </a:p>
          <a:p>
            <a:pPr lvl="1"/>
            <a:r>
              <a:rPr lang="en-US" dirty="0" smtClean="0"/>
              <a:t>Jesus has both divine nature and human nature </a:t>
            </a:r>
          </a:p>
          <a:p>
            <a:pPr lvl="2"/>
            <a:r>
              <a:rPr lang="en-US" dirty="0" smtClean="0"/>
              <a:t>Emmanuel=“God with 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2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Incarnation (in the flesh)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Mystery of God becoming human</a:t>
            </a:r>
          </a:p>
          <a:p>
            <a:r>
              <a:rPr lang="en-US" dirty="0"/>
              <a:t>	</a:t>
            </a:r>
            <a:r>
              <a:rPr lang="en-US" dirty="0" smtClean="0"/>
              <a:t>God shared in our humanity so that we could share in divinity.</a:t>
            </a:r>
          </a:p>
          <a:p>
            <a:r>
              <a:rPr lang="en-US" dirty="0" smtClean="0"/>
              <a:t>When we look at Jesus we know what God is 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Jesus rescued the human race during the Paschal (Easter) Mystery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He </a:t>
            </a:r>
            <a:r>
              <a:rPr lang="en-US" dirty="0" smtClean="0"/>
              <a:t>took our sins upon himself and died and rose ending the power of sin over 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celebrate this mystery every Eucharist.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2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219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Religion Reflection</vt:lpstr>
      <vt:lpstr>Who is Jesus?</vt:lpstr>
      <vt:lpstr>The Christ</vt:lpstr>
      <vt:lpstr>Son of God</vt:lpstr>
      <vt:lpstr>PowerPoint Presentation</vt:lpstr>
      <vt:lpstr>Trinity</vt:lpstr>
      <vt:lpstr>Eternal Life</vt:lpstr>
      <vt:lpstr>Incarnation (in the flesh)</vt:lpstr>
      <vt:lpstr>Savior</vt:lpstr>
      <vt:lpstr>Jesus Prayer</vt:lpstr>
    </vt:vector>
  </TitlesOfParts>
  <Company>St. Mark's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Reflection</dc:title>
  <dc:creator>Alissa Wolbach</dc:creator>
  <cp:lastModifiedBy>Alissa Wolbach</cp:lastModifiedBy>
  <cp:revision>4</cp:revision>
  <dcterms:created xsi:type="dcterms:W3CDTF">2016-08-29T20:26:36Z</dcterms:created>
  <dcterms:modified xsi:type="dcterms:W3CDTF">2016-08-29T20:58:07Z</dcterms:modified>
</cp:coreProperties>
</file>