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6AEA-4DCF-4035-BB94-C9BEE63BC86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B6AA6-A542-45EC-AEB9-96D5FD5A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Yes..this</a:t>
            </a:r>
            <a:r>
              <a:rPr lang="en-US" dirty="0" smtClean="0"/>
              <a:t> is how a successful society </a:t>
            </a:r>
            <a:r>
              <a:rPr lang="en-US" dirty="0" err="1" smtClean="0"/>
              <a:t>funcitons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6AA6-A542-45EC-AEB9-96D5FD5A15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Christians are all</a:t>
            </a:r>
            <a:r>
              <a:rPr lang="en-US" baseline="0" dirty="0" smtClean="0"/>
              <a:t> over. Muslims are found mainly in the northern half of Africa and S Asia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6AA6-A542-45EC-AEB9-96D5FD5A15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7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6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3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5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0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D98B-08FB-4A14-A53E-483F58776A7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182B-615B-4BC2-8730-ACECB5F8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Activity Page 77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the following activities have in common? Ordering a pizza, answering a question in class, and telling your family about your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8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people of different religious backgrounds can follow the same ethics?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map on page 92-93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compare the main locations of Christians and Muslims?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9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 one religion and become an </a:t>
            </a:r>
            <a:r>
              <a:rPr lang="en-US" smtClean="0"/>
              <a:t>“Expert”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3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Page 77 CC 7.3-7.4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escribe the role of language in culture.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dentify major world languages and where they are spoken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dentify locations where major religions are practiced.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1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of spoken words, symbols or hand gestures that make communication possible.</a:t>
            </a:r>
          </a:p>
          <a:p>
            <a:r>
              <a:rPr lang="en-US" dirty="0"/>
              <a:t>	</a:t>
            </a:r>
            <a:r>
              <a:rPr lang="en-US" dirty="0" smtClean="0"/>
              <a:t>Share Ideas</a:t>
            </a:r>
          </a:p>
          <a:p>
            <a:r>
              <a:rPr lang="en-US" dirty="0"/>
              <a:t>	</a:t>
            </a:r>
            <a:r>
              <a:rPr lang="en-US" dirty="0" smtClean="0"/>
              <a:t>Pass on culture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in languages within a culture can keep cultures apart making it hard to unify a country</a:t>
            </a:r>
          </a:p>
          <a:p>
            <a:pPr lvl="1"/>
            <a:r>
              <a:rPr lang="en-US" dirty="0" smtClean="0"/>
              <a:t>Example: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3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Lingua </a:t>
            </a:r>
            <a:r>
              <a:rPr lang="en-US" dirty="0" err="1" smtClean="0"/>
              <a:t>Francas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language used by people of many languages to communicate.</a:t>
            </a:r>
          </a:p>
          <a:p>
            <a:endParaRPr lang="en-US" dirty="0" smtClean="0"/>
          </a:p>
          <a:p>
            <a:r>
              <a:rPr lang="en-US" dirty="0" smtClean="0"/>
              <a:t>What is the Lingua </a:t>
            </a:r>
            <a:r>
              <a:rPr lang="en-US" dirty="0" err="1" smtClean="0"/>
              <a:t>Francas</a:t>
            </a:r>
            <a:r>
              <a:rPr lang="en-US" dirty="0" smtClean="0"/>
              <a:t> used today around the globe?</a:t>
            </a:r>
            <a:endParaRPr lang="en-US" dirty="0"/>
          </a:p>
          <a:p>
            <a:r>
              <a:rPr lang="en-US" dirty="0" smtClean="0"/>
              <a:t>Why do we need a Lingua </a:t>
            </a:r>
            <a:r>
              <a:rPr lang="en-US" dirty="0" err="1" smtClean="0"/>
              <a:t>Francas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6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politics</a:t>
            </a:r>
          </a:p>
          <a:p>
            <a:r>
              <a:rPr lang="en-US" dirty="0" smtClean="0"/>
              <a:t>Air traffic control</a:t>
            </a:r>
          </a:p>
          <a:p>
            <a:r>
              <a:rPr lang="en-US" dirty="0" smtClean="0"/>
              <a:t>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9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worship and belief in God or gods.</a:t>
            </a:r>
          </a:p>
          <a:p>
            <a:r>
              <a:rPr lang="en-US" dirty="0" smtClean="0"/>
              <a:t>Shapes the value system of a culture.</a:t>
            </a:r>
          </a:p>
          <a:p>
            <a:pPr lvl="1"/>
            <a:r>
              <a:rPr lang="en-US" dirty="0" smtClean="0"/>
              <a:t>Ethics</a:t>
            </a:r>
          </a:p>
          <a:p>
            <a:r>
              <a:rPr lang="en-US" dirty="0" smtClean="0"/>
              <a:t>All have prayers and rituals.</a:t>
            </a:r>
          </a:p>
          <a:p>
            <a:r>
              <a:rPr lang="en-US" dirty="0" smtClean="0"/>
              <a:t>Certain governments adopt specific religions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7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Iran</a:t>
            </a:r>
          </a:p>
          <a:p>
            <a:pPr lvl="1"/>
            <a:r>
              <a:rPr lang="en-US" dirty="0" smtClean="0"/>
              <a:t>Shia Islam is the official language</a:t>
            </a:r>
          </a:p>
          <a:p>
            <a:r>
              <a:rPr lang="en-US" dirty="0" smtClean="0"/>
              <a:t>Peru</a:t>
            </a:r>
          </a:p>
          <a:p>
            <a:pPr lvl="1"/>
            <a:r>
              <a:rPr lang="en-US" dirty="0" smtClean="0"/>
              <a:t>Roman Catholicism</a:t>
            </a:r>
          </a:p>
          <a:p>
            <a:r>
              <a:rPr lang="en-US" dirty="0" smtClean="0"/>
              <a:t>Cambodia</a:t>
            </a:r>
          </a:p>
          <a:p>
            <a:pPr lvl="1"/>
            <a:r>
              <a:rPr lang="en-US" dirty="0" smtClean="0"/>
              <a:t>Buddhism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United States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First Amendment of the U.S. Constitution forbids an official religion.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9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260</Words>
  <Application>Microsoft Office PowerPoint</Application>
  <PresentationFormat>On-screen Show (4:3)</PresentationFormat>
  <Paragraphs>46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Bell Activity Page 77</vt:lpstr>
      <vt:lpstr>Note Page 77 CC 7.3-7.4</vt:lpstr>
      <vt:lpstr>Language</vt:lpstr>
      <vt:lpstr>Language Differences</vt:lpstr>
      <vt:lpstr>Lingua Francas</vt:lpstr>
      <vt:lpstr>PowerPoint Presentation</vt:lpstr>
      <vt:lpstr>Religion</vt:lpstr>
      <vt:lpstr>PowerPoint Presentation</vt:lpstr>
      <vt:lpstr>PowerPoint Presentation</vt:lpstr>
      <vt:lpstr>PowerPoint Presentation</vt:lpstr>
      <vt:lpstr>Look at the map on page 92-93</vt:lpstr>
      <vt:lpstr>Religion Expert</vt:lpstr>
    </vt:vector>
  </TitlesOfParts>
  <Company>St. Mark's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Activity Page 77</dc:title>
  <dc:creator>Alissa Wolbach</dc:creator>
  <cp:lastModifiedBy>Alissa Wolbach</cp:lastModifiedBy>
  <cp:revision>5</cp:revision>
  <dcterms:created xsi:type="dcterms:W3CDTF">2016-10-25T15:33:49Z</dcterms:created>
  <dcterms:modified xsi:type="dcterms:W3CDTF">2016-10-25T16:12:50Z</dcterms:modified>
</cp:coreProperties>
</file>