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2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0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1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8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0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8312-68CA-4A8D-988D-9F5A7D1495C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274F-A238-42F2-BE64-3BDF2B6A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Define: Learn the Specs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8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Plan: 10 Points. No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part plan that will help you stay organized, focused and on schedule.</a:t>
            </a:r>
          </a:p>
          <a:p>
            <a:pPr marL="514350" indent="-514350">
              <a:buAutoNum type="arabicPeriod"/>
            </a:pPr>
            <a:r>
              <a:rPr lang="en-US" dirty="0" smtClean="0"/>
              <a:t>Set Goals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Create a Schedule</a:t>
            </a:r>
          </a:p>
          <a:p>
            <a:pPr marL="514350" indent="-514350">
              <a:buAutoNum type="arabicPeriod"/>
            </a:pPr>
            <a:r>
              <a:rPr lang="en-US" dirty="0" smtClean="0"/>
              <a:t>Conduct a Check-In Session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on </a:t>
            </a:r>
            <a:r>
              <a:rPr lang="en-US" smtClean="0"/>
              <a:t>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8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Project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engineers use to manage their work.</a:t>
            </a:r>
          </a:p>
          <a:p>
            <a:r>
              <a:rPr lang="en-US" dirty="0" smtClean="0"/>
              <a:t>Similar to a roadmap that you will refer to as you move through the project.</a:t>
            </a:r>
          </a:p>
          <a:p>
            <a:r>
              <a:rPr lang="en-US" dirty="0" smtClean="0"/>
              <a:t>It is </a:t>
            </a:r>
            <a:r>
              <a:rPr lang="en-US" i="1" u="sng" dirty="0" smtClean="0"/>
              <a:t>changeable! </a:t>
            </a:r>
            <a:r>
              <a:rPr lang="en-US" dirty="0" smtClean="0"/>
              <a:t>Decisions made at the beginning may turn out to be revised.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6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have its own style depending on the needs of the team and the needs of the project.</a:t>
            </a:r>
          </a:p>
          <a:p>
            <a:endParaRPr lang="en-US" dirty="0"/>
          </a:p>
          <a:p>
            <a:r>
              <a:rPr lang="en-US" dirty="0" smtClean="0"/>
              <a:t>Refer to the template in your binder and adjust as needed. The template can be downloaded off the Future Cities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5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Define: Learn the Specs</vt:lpstr>
      <vt:lpstr>Project Plan: 10 Points. No Rubric</vt:lpstr>
      <vt:lpstr>What is a Project Plan?</vt:lpstr>
      <vt:lpstr>PowerPoint Presentation</vt:lpstr>
    </vt:vector>
  </TitlesOfParts>
  <Company>St. Mark's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Define: Learn the Specs</dc:title>
  <dc:creator>Alissa Wolbach</dc:creator>
  <cp:lastModifiedBy>Alissa Wolbach</cp:lastModifiedBy>
  <cp:revision>1</cp:revision>
  <dcterms:created xsi:type="dcterms:W3CDTF">2016-09-26T20:30:15Z</dcterms:created>
  <dcterms:modified xsi:type="dcterms:W3CDTF">2016-09-26T20:39:08Z</dcterms:modified>
</cp:coreProperties>
</file>