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udio/unknown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6153C-D060-E64F-B1F5-7672729E9238}" type="datetimeFigureOut">
              <a:rPr lang="en-US" smtClean="0"/>
              <a:t>9/25/16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C937B-ADF2-9044-805D-A90BD5AC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5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are officially prepared to take on the Future City Challenge.  What stage of the engineer design process do we start this project with and what phase of project management? EDP: identify the problem and with Project management: Define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C937B-ADF2-9044-805D-A90BD5AC0F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82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8AD-2AE6-344E-B6DF-355E31BF3CD5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0D31-56C1-C046-8A07-32D418D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4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8AD-2AE6-344E-B6DF-355E31BF3CD5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0D31-56C1-C046-8A07-32D418D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1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8AD-2AE6-344E-B6DF-355E31BF3CD5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0D31-56C1-C046-8A07-32D418D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8AD-2AE6-344E-B6DF-355E31BF3CD5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0D31-56C1-C046-8A07-32D418D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5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8AD-2AE6-344E-B6DF-355E31BF3CD5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0D31-56C1-C046-8A07-32D418D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0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8AD-2AE6-344E-B6DF-355E31BF3CD5}" type="datetimeFigureOut">
              <a:rPr lang="en-US" smtClean="0"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0D31-56C1-C046-8A07-32D418D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8AD-2AE6-344E-B6DF-355E31BF3CD5}" type="datetimeFigureOut">
              <a:rPr lang="en-US" smtClean="0"/>
              <a:t>9/25/16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0D31-56C1-C046-8A07-32D418D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7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8AD-2AE6-344E-B6DF-355E31BF3CD5}" type="datetimeFigureOut">
              <a:rPr lang="en-US" smtClean="0"/>
              <a:t>9/25/16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0D31-56C1-C046-8A07-32D418D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8AD-2AE6-344E-B6DF-355E31BF3CD5}" type="datetimeFigureOut">
              <a:rPr lang="en-US" smtClean="0"/>
              <a:t>9/25/16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0D31-56C1-C046-8A07-32D418D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3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8AD-2AE6-344E-B6DF-355E31BF3CD5}" type="datetimeFigureOut">
              <a:rPr lang="en-US" smtClean="0"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0D31-56C1-C046-8A07-32D418D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8AD-2AE6-344E-B6DF-355E31BF3CD5}" type="datetimeFigureOut">
              <a:rPr lang="en-US" smtClean="0"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0D31-56C1-C046-8A07-32D418D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3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558AD-2AE6-344E-B6DF-355E31BF3CD5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40D31-56C1-C046-8A07-32D418D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6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 City 2016!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-428624"/>
            <a:ext cx="5519774" cy="7043738"/>
          </a:xfrm>
        </p:spPr>
      </p:pic>
    </p:spTree>
    <p:extLst>
      <p:ext uri="{BB962C8B-B14F-4D97-AF65-F5344CB8AC3E}">
        <p14:creationId xmlns:p14="http://schemas.microsoft.com/office/powerpoint/2010/main" val="993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DEFINE: A.) Identify the Problem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1. Understand the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1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City Challenge 2016</a:t>
            </a:r>
            <a:r>
              <a:rPr lang="is-I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4261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Give your futuristic city a system of</a:t>
            </a:r>
            <a:r>
              <a:rPr lang="is-IS" dirty="0" smtClean="0"/>
              <a:t>…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/>
              <a:t>PUBLIC SPACES</a:t>
            </a:r>
          </a:p>
        </p:txBody>
      </p:sp>
    </p:spTree>
    <p:extLst>
      <p:ext uri="{BB962C8B-B14F-4D97-AF65-F5344CB8AC3E}">
        <p14:creationId xmlns:p14="http://schemas.microsoft.com/office/powerpoint/2010/main" val="524644808"/>
      </p:ext>
    </p:extLst>
  </p:cSld>
  <p:clrMapOvr>
    <a:masterClrMapping/>
  </p:clrMapOvr>
  <p:transition spd="slow">
    <p:push dir="u"/>
    <p:sndAc>
      <p:stSnd>
        <p:snd r:embed="rId2" name="Drum Roll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 Deliverables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Project Plan – help organize your project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Virtual City – design a city using SimCity software and present your city’s progress via a slideshow presentation.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City Essay – describe the unique attributes of your city and share your city’s innovative public spaces.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City Model – build a scale model of your city using recycled materials and incorporate at least one moving part.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City Presentation – present your city to a panel of judges.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7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 into TEAMS</a:t>
            </a:r>
            <a:r>
              <a:rPr lang="is-IS" dirty="0" smtClean="0"/>
              <a:t>….R</a:t>
            </a:r>
            <a:r>
              <a:rPr lang="en-US" dirty="0" smtClean="0"/>
              <a:t>e</a:t>
            </a:r>
            <a:r>
              <a:rPr lang="is-IS" dirty="0" smtClean="0"/>
              <a:t>ady, Set, Go!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Organize your thoughts and questions about the Future City challenge using the KWL graphic.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K: What you KNOW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W: What you WANT to know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L: What you LEARNED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will discuss questions after 5 minutes of writing. Keep your KWL in your TEAM Binder. Continue to refer to these questions and answers </a:t>
            </a:r>
            <a:r>
              <a:rPr lang="en-US" smtClean="0"/>
              <a:t>during this project.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368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228</Words>
  <Application>Microsoft Macintosh PowerPoint</Application>
  <PresentationFormat>Widescreen</PresentationFormat>
  <Paragraphs>24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Future City 2016!</vt:lpstr>
      <vt:lpstr>PowerPoint Presentation</vt:lpstr>
      <vt:lpstr>DEFINE: A.) Identify the Problem</vt:lpstr>
      <vt:lpstr>Future City Challenge 2016….</vt:lpstr>
      <vt:lpstr>PowerPoint Presentation</vt:lpstr>
      <vt:lpstr>5 Deliverables</vt:lpstr>
      <vt:lpstr>Organize into TEAMS….Ready, Set, Go!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City 2016!</dc:title>
  <dc:creator>Jacob Wolbach</dc:creator>
  <cp:lastModifiedBy>Jacob Wolbach</cp:lastModifiedBy>
  <cp:revision>2</cp:revision>
  <dcterms:created xsi:type="dcterms:W3CDTF">2016-09-26T01:20:18Z</dcterms:created>
  <dcterms:modified xsi:type="dcterms:W3CDTF">2016-09-26T01:37:33Z</dcterms:modified>
</cp:coreProperties>
</file>